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</p:sldIdLst>
  <p:sldSz cx="6858000" cy="9144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03" autoAdjust="0"/>
    <p:restoredTop sz="94660"/>
  </p:normalViewPr>
  <p:slideViewPr>
    <p:cSldViewPr>
      <p:cViewPr varScale="1">
        <p:scale>
          <a:sx n="60" d="100"/>
          <a:sy n="60" d="100"/>
        </p:scale>
        <p:origin x="-31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1D57-424F-4B4E-888F-182D77B13ABA}" type="datetimeFigureOut">
              <a:rPr lang="th-TH" smtClean="0"/>
              <a:pPr/>
              <a:t>21/02/55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B0E3-852E-4CA5-BB6C-5136160DBE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1D57-424F-4B4E-888F-182D77B13ABA}" type="datetimeFigureOut">
              <a:rPr lang="th-TH" smtClean="0"/>
              <a:pPr/>
              <a:t>21/02/55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B0E3-852E-4CA5-BB6C-5136160DBE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1D57-424F-4B4E-888F-182D77B13ABA}" type="datetimeFigureOut">
              <a:rPr lang="th-TH" smtClean="0"/>
              <a:pPr/>
              <a:t>21/02/55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B0E3-852E-4CA5-BB6C-5136160DBE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1D57-424F-4B4E-888F-182D77B13ABA}" type="datetimeFigureOut">
              <a:rPr lang="th-TH" smtClean="0"/>
              <a:pPr/>
              <a:t>21/02/55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B0E3-852E-4CA5-BB6C-5136160DBE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1D57-424F-4B4E-888F-182D77B13ABA}" type="datetimeFigureOut">
              <a:rPr lang="th-TH" smtClean="0"/>
              <a:pPr/>
              <a:t>21/02/55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B0E3-852E-4CA5-BB6C-5136160DBE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1D57-424F-4B4E-888F-182D77B13ABA}" type="datetimeFigureOut">
              <a:rPr lang="th-TH" smtClean="0"/>
              <a:pPr/>
              <a:t>21/02/55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B0E3-852E-4CA5-BB6C-5136160DBE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1D57-424F-4B4E-888F-182D77B13ABA}" type="datetimeFigureOut">
              <a:rPr lang="th-TH" smtClean="0"/>
              <a:pPr/>
              <a:t>21/02/55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B0E3-852E-4CA5-BB6C-5136160DBE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1D57-424F-4B4E-888F-182D77B13ABA}" type="datetimeFigureOut">
              <a:rPr lang="th-TH" smtClean="0"/>
              <a:pPr/>
              <a:t>21/02/55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B0E3-852E-4CA5-BB6C-5136160DBE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1D57-424F-4B4E-888F-182D77B13ABA}" type="datetimeFigureOut">
              <a:rPr lang="th-TH" smtClean="0"/>
              <a:pPr/>
              <a:t>21/02/55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B0E3-852E-4CA5-BB6C-5136160DBE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1D57-424F-4B4E-888F-182D77B13ABA}" type="datetimeFigureOut">
              <a:rPr lang="th-TH" smtClean="0"/>
              <a:pPr/>
              <a:t>21/02/55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B0E3-852E-4CA5-BB6C-5136160DBE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1D57-424F-4B4E-888F-182D77B13ABA}" type="datetimeFigureOut">
              <a:rPr lang="th-TH" smtClean="0"/>
              <a:pPr/>
              <a:t>21/02/55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B0E3-852E-4CA5-BB6C-5136160DBE6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1D57-424F-4B4E-888F-182D77B13ABA}" type="datetimeFigureOut">
              <a:rPr lang="th-TH" smtClean="0"/>
              <a:pPr/>
              <a:t>21/02/55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1B0E3-852E-4CA5-BB6C-5136160DBE6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228" y="3305274"/>
            <a:ext cx="60324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9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มรรคาศักดิ์สิทธิ์</a:t>
            </a:r>
            <a:endParaRPr lang="en-US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01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9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2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สถาน 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9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พระ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เยซูทรงหกล้มครั้ง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ที่สาม</a:t>
            </a:r>
            <a:endParaRPr lang="th-TH" sz="4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6858000" cy="8875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2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  <a:cs typeface="+mj-cs"/>
              </a:rPr>
              <a:t>สถาน 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  <a:cs typeface="+mj-cs"/>
              </a:rPr>
              <a:t>10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  <a:cs typeface="+mj-cs"/>
              </a:rPr>
              <a:t>พวก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  <a:cs typeface="+mj-cs"/>
              </a:rPr>
              <a:t>ทหารมาถอดพระภูษา</a:t>
            </a:r>
            <a:endParaRPr lang="th-TH" sz="4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74"/>
            <a:ext cx="6858000" cy="8960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2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สถาน 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11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พระ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เยซูทรงถูกตอกตะปูตรึงไว้กับกางเขน</a:t>
            </a:r>
            <a:endParaRPr lang="th-TH" sz="4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61"/>
            <a:ext cx="6858000" cy="8810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2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สถาน 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12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พระ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เยซูทรงสิ้นพระชนม์บนไม้กางเขน</a:t>
            </a:r>
            <a:endParaRPr lang="th-TH" sz="4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44"/>
            <a:ext cx="6858000" cy="8975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2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สถาน 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13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พระ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เยซูถูกนำลงมาจากกางเขน</a:t>
            </a:r>
            <a:endParaRPr lang="th-TH" sz="4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55" y="107504"/>
            <a:ext cx="6967710" cy="8928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2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  <a:cs typeface="+mj-cs"/>
              </a:rPr>
              <a:t>สถาน 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  <a:cs typeface="+mj-cs"/>
              </a:rPr>
              <a:t>14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  <a:cs typeface="+mj-cs"/>
              </a:rPr>
              <a:t>พระ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  <a:cs typeface="+mj-cs"/>
              </a:rPr>
              <a:t>เยซูถูกฝังไว้ในคูหา</a:t>
            </a:r>
            <a:endParaRPr lang="th-TH" sz="4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38~M_012420081422311st_Gl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" y="899592"/>
            <a:ext cx="6826298" cy="7264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799500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พระเยซูเจ้าทรงกลับคืนพระ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ชนมชีพ</a:t>
            </a:r>
            <a:endParaRPr lang="th-TH" sz="4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6858000" cy="883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2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สถาน 1 </a:t>
            </a:r>
            <a:endParaRPr lang="th-TH" sz="3600" b="1" spc="50" dirty="0" smtClean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  <a:p>
            <a:pPr algn="ctr"/>
            <a:r>
              <a:rPr lang="th-TH" sz="36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พระ</a:t>
            </a:r>
            <a:r>
              <a:rPr lang="th-TH" sz="36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เยซูเจ้าทรงถูกพิพากษาตัดสินประหารชีวิต</a:t>
            </a:r>
            <a:endParaRPr lang="th-TH" sz="36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6858000" cy="894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2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สถาน 2 </a:t>
            </a:r>
            <a:endParaRPr lang="th-TH" sz="4000" b="1" spc="50" dirty="0" smtClean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พระ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เยซูเจ้าทรงแบกกางเขน</a:t>
            </a:r>
            <a:endParaRPr lang="th-TH" sz="4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88"/>
            <a:ext cx="6858000" cy="9178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2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สถาน 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3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พระ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เยซูเจ้าทรงหกล้มครั้ง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ที่หนึ่ง</a:t>
            </a:r>
            <a:endParaRPr lang="th-TH" sz="4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49"/>
            <a:ext cx="6858000" cy="9058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2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สถาน 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4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ทรง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พบปะพระมารดา</a:t>
            </a:r>
            <a:endParaRPr lang="th-TH" sz="4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28"/>
            <a:ext cx="6858000" cy="8956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2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สถาน 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5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ซี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มอนช่วยพระเยซูแบกกางเขน</a:t>
            </a:r>
            <a:endParaRPr lang="th-TH" sz="4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76"/>
            <a:ext cx="6858000" cy="8732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2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สถาน 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6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สตรี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ใจศรัทธาเข้ามาเช็ดพระพักตร์พระเยซู</a:t>
            </a:r>
            <a:endParaRPr lang="th-TH" sz="4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6858000" cy="904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2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สถาน 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7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พระ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เยซูทรงหกล้มครั้ง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ที่สอง</a:t>
            </a:r>
            <a:endParaRPr lang="th-TH" sz="4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39"/>
            <a:ext cx="6858000" cy="9007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2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สถาน 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8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พระ</a:t>
            </a:r>
            <a:r>
              <a:rPr lang="th-TH" sz="40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SL AyyaraSP" pitchFamily="34" charset="-34"/>
              </a:rPr>
              <a:t>เยซูทรงพบปะสตรีชาวเยรูซาเล็ม</a:t>
            </a:r>
            <a:endParaRPr lang="th-TH" sz="40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SL AyyaraSP" pitchFamily="3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144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catechism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sombat_catechism</dc:creator>
  <cp:lastModifiedBy>sombat</cp:lastModifiedBy>
  <cp:revision>35</cp:revision>
  <dcterms:created xsi:type="dcterms:W3CDTF">2011-03-08T09:45:17Z</dcterms:created>
  <dcterms:modified xsi:type="dcterms:W3CDTF">2012-02-21T08:21:24Z</dcterms:modified>
</cp:coreProperties>
</file>