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7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6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99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7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04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76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06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5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5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6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3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2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xmlns="" id="{68F6F0DD-E601-439A-BCFD-59C81BF0D120}"/>
              </a:ext>
            </a:extLst>
          </p:cNvPr>
          <p:cNvSpPr/>
          <p:nvPr/>
        </p:nvSpPr>
        <p:spPr>
          <a:xfrm>
            <a:off x="1122489" y="2260361"/>
            <a:ext cx="578075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คำถามพระคัมภีร์</a:t>
            </a:r>
          </a:p>
          <a:p>
            <a:pPr algn="ctr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หมวดพงศาวดารอิสราแอล</a:t>
            </a:r>
          </a:p>
          <a:p>
            <a:pPr algn="ctr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ข้อ </a:t>
            </a:r>
            <a:r>
              <a:rPr lang="en-US" sz="5400" b="1" dirty="0" smtClean="0">
                <a:latin typeface="Browallia New" panose="020B0604020202020204" pitchFamily="34" charset="-34"/>
                <a:cs typeface="+mj-cs"/>
              </a:rPr>
              <a:t>61-80</a:t>
            </a:r>
            <a:endParaRPr lang="th-TH" sz="5400" b="1" dirty="0">
              <a:latin typeface="Browallia New" panose="020B0604020202020204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97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2875" y="544122"/>
            <a:ext cx="62024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69. โยชูวาได้ทำสัญญาสันติภาพกับชาวเมือง</a:t>
            </a:r>
            <a:r>
              <a:rPr lang="th-TH" sz="4800" b="1" dirty="0" smtClean="0">
                <a:cs typeface="+mj-cs"/>
              </a:rPr>
              <a:t>ใดในดินแดนคา</a:t>
            </a:r>
            <a:r>
              <a:rPr lang="th-TH" sz="4800" b="1" dirty="0">
                <a:cs typeface="+mj-cs"/>
              </a:rPr>
              <a:t>นาอัน (ยชว. 9:3-16)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อัย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กิเบโอน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เฮโบรน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รามาห์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78572" y="3550638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683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911" y="535750"/>
            <a:ext cx="60813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400" b="1" dirty="0">
                <a:cs typeface="+mj-cs"/>
              </a:rPr>
              <a:t>70. กษัตริย์ซาโลมอนได้เริ่มสร้างพระวิหารหลังจากที่ชาวอิสารา</a:t>
            </a:r>
            <a:r>
              <a:rPr lang="th-TH" sz="4400" b="1" dirty="0" smtClean="0">
                <a:cs typeface="+mj-cs"/>
              </a:rPr>
              <a:t>เอล</a:t>
            </a:r>
            <a:br>
              <a:rPr lang="th-TH" sz="4400" b="1" dirty="0" smtClean="0">
                <a:cs typeface="+mj-cs"/>
              </a:rPr>
            </a:br>
            <a:r>
              <a:rPr lang="th-TH" sz="4400" b="1" dirty="0" smtClean="0">
                <a:cs typeface="+mj-cs"/>
              </a:rPr>
              <a:t>ออก</a:t>
            </a:r>
            <a:r>
              <a:rPr lang="th-TH" sz="4400" b="1" dirty="0">
                <a:cs typeface="+mj-cs"/>
              </a:rPr>
              <a:t>จากประเทศอียิปต์มาแล้วกี่ปี (1พกษ. 6:1)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ก.  70 ปี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ข.  200 ปี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ค.  480 ปี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ง.  500 ปี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89589" y="4646816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0640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6351" y="740351"/>
            <a:ext cx="63402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cs typeface="+mj-cs"/>
              </a:rPr>
              <a:t>71.เมือง</a:t>
            </a:r>
            <a:r>
              <a:rPr lang="th-TH" sz="5400" b="1" dirty="0">
                <a:cs typeface="+mj-cs"/>
              </a:rPr>
              <a:t>ใด</a:t>
            </a:r>
            <a:r>
              <a:rPr lang="th-TH" sz="5400" b="1" dirty="0" smtClean="0">
                <a:cs typeface="+mj-cs"/>
              </a:rPr>
              <a:t>ในดินแดนคา</a:t>
            </a:r>
            <a:r>
              <a:rPr lang="th-TH" sz="5400" b="1" dirty="0">
                <a:cs typeface="+mj-cs"/>
              </a:rPr>
              <a:t>นา</a:t>
            </a:r>
            <a:r>
              <a:rPr lang="th-TH" sz="5400" b="1" dirty="0" smtClean="0">
                <a:cs typeface="+mj-cs"/>
              </a:rPr>
              <a:t>อันที่</a:t>
            </a:r>
            <a:r>
              <a:rPr lang="th-TH" sz="5400" b="1" dirty="0">
                <a:cs typeface="+mj-cs"/>
              </a:rPr>
              <a:t>โยชูวาไม่สามารถเอาชนะได้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อัย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ลาคิช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เฮโบรน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ฟิลิสเตีย</a:t>
            </a:r>
          </a:p>
        </p:txBody>
      </p:sp>
      <p:sp>
        <p:nvSpPr>
          <p:cNvPr id="4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51029" y="504893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63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334" y="404336"/>
            <a:ext cx="63346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>
                <a:cs typeface="+mj-cs"/>
              </a:rPr>
              <a:t>72. ในพระคัมภีร์ใครคือผู้ที่แข็งแรงที่สุด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ก.  ดาวิด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ข.  ซาโลมอน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ค.  โยชูวา</a:t>
            </a:r>
          </a:p>
          <a:p>
            <a:pPr lvl="1"/>
            <a:r>
              <a:rPr lang="th-TH" sz="6000" b="1" dirty="0">
                <a:solidFill>
                  <a:srgbClr val="0000FF"/>
                </a:solidFill>
                <a:cs typeface="+mj-cs"/>
              </a:rPr>
              <a:t>ง.  แซมสัน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84080" y="5165507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77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453" y="475946"/>
            <a:ext cx="61198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cs typeface="+mj-cs"/>
              </a:rPr>
              <a:t>73. จงเรียงลำดับเหตุการณ์ต่อไปนี้</a:t>
            </a:r>
          </a:p>
          <a:p>
            <a:pPr marL="539750" indent="-539750"/>
            <a:r>
              <a:rPr lang="th-TH" sz="4400" b="1" dirty="0">
                <a:solidFill>
                  <a:srgbClr val="0000FF"/>
                </a:solidFill>
                <a:cs typeface="+mj-cs"/>
              </a:rPr>
              <a:t>ก.  โนอาห์สร้างเรือ</a:t>
            </a:r>
          </a:p>
          <a:p>
            <a:pPr marL="539750" indent="-539750"/>
            <a:r>
              <a:rPr lang="th-TH" sz="4400" b="1" dirty="0">
                <a:solidFill>
                  <a:srgbClr val="0000FF"/>
                </a:solidFill>
                <a:cs typeface="+mj-cs"/>
              </a:rPr>
              <a:t>ข.  โมเสสพาชาวอิสราเอลออกจากประเทศอียิปต์</a:t>
            </a:r>
          </a:p>
          <a:p>
            <a:pPr marL="539750" indent="-539750"/>
            <a:r>
              <a:rPr lang="th-TH" sz="4400" b="1" dirty="0">
                <a:solidFill>
                  <a:srgbClr val="0000FF"/>
                </a:solidFill>
                <a:cs typeface="+mj-cs"/>
              </a:rPr>
              <a:t>ค.  ตั้งชื่อ 12 เผ่า ของชาวอิสราเอล</a:t>
            </a:r>
          </a:p>
          <a:p>
            <a:pPr marL="539750" indent="-539750"/>
            <a:r>
              <a:rPr lang="th-TH" sz="4400" b="1" dirty="0">
                <a:solidFill>
                  <a:srgbClr val="0000FF"/>
                </a:solidFill>
                <a:cs typeface="+mj-cs"/>
              </a:rPr>
              <a:t>ง.  พระเจ้าบอกอับราฮัมให้ย้ายไปที่คานาอัน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1291" y="5468164"/>
            <a:ext cx="179889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ก ง ค ข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76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827" y="470437"/>
            <a:ext cx="62520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74. ในพระคัมภีร์ภาคพันธสัญญาเดิม ภาษาต้นฉบับที่ใช้เขียนคือภาษาใด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อัสซีเรีย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กรีก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ฮีบรู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บาบิโลน</a:t>
            </a:r>
          </a:p>
        </p:txBody>
      </p:sp>
      <p:sp>
        <p:nvSpPr>
          <p:cNvPr id="4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84080" y="4757883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4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826" y="398828"/>
            <a:ext cx="61859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75. ในพระคัมภีร์ภาคพันธสัญญาใหม่ ภาษาต้นฉบับที่ใช้เขียนคือภาษาใด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อาราเมอิค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กรีก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ฮีบรู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ละติน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84080" y="3435859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58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300" y="409056"/>
            <a:ext cx="62135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>
                <a:cs typeface="+mj-cs"/>
              </a:rPr>
              <a:t>76. ชาวอิสราเอลต้องปลดปล่อยทาสของเขาหลังจากผ่านไปกี่ปี (ลนต. 25:10)</a:t>
            </a:r>
          </a:p>
          <a:p>
            <a:pPr lvl="1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รับใช้ 7 ปี</a:t>
            </a:r>
          </a:p>
          <a:p>
            <a:pPr lvl="1"/>
            <a:r>
              <a:rPr lang="th-TH" sz="4800" b="1" dirty="0">
                <a:solidFill>
                  <a:srgbClr val="0000FF"/>
                </a:solidFill>
                <a:cs typeface="+mj-cs"/>
              </a:rPr>
              <a:t>ข.  รับใช้ 25 ปี</a:t>
            </a:r>
          </a:p>
          <a:p>
            <a:pPr lvl="1"/>
            <a:r>
              <a:rPr lang="th-TH" sz="4800" b="1" dirty="0">
                <a:solidFill>
                  <a:srgbClr val="0000FF"/>
                </a:solidFill>
                <a:cs typeface="+mj-cs"/>
              </a:rPr>
              <a:t>ค.  รับใช้ 50 ปี	</a:t>
            </a:r>
          </a:p>
          <a:p>
            <a:pPr lvl="1"/>
            <a:r>
              <a:rPr lang="th-TH" sz="4800" b="1" dirty="0">
                <a:solidFill>
                  <a:srgbClr val="0000FF"/>
                </a:solidFill>
                <a:cs typeface="+mj-cs"/>
              </a:rPr>
              <a:t>ง.  ไม่ปลดปล่อย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95945" y="3463401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511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234" y="530242"/>
            <a:ext cx="62465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77.  มีจำนวนกี่เผ่า ที่ตั้งรกรากอยู่ที่ฝั่งตะวันออกของแม่น้ำจอร์แดน (กดว. 32:33)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1 เผ่า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</a:t>
            </a:r>
            <a:r>
              <a:rPr lang="th-TH" sz="4800" b="1" dirty="0" smtClean="0">
                <a:solidFill>
                  <a:srgbClr val="0000FF"/>
                </a:solidFill>
                <a:cs typeface="+mj-cs"/>
              </a:rPr>
              <a:t>2 </a:t>
            </a:r>
            <a:r>
              <a:rPr lang="th-TH" sz="4800" b="1" dirty="0">
                <a:solidFill>
                  <a:srgbClr val="0000FF"/>
                </a:solidFill>
                <a:cs typeface="+mj-cs"/>
              </a:rPr>
              <a:t>½ เผ่า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4 เผ่า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10 เผ่า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95945" y="3579078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573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2876" y="409057"/>
            <a:ext cx="62135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78. โยชูวาใช้เวลากี่ปีจึงจะสามารถเอาชนะดินแดนคานาอันได้ (ยชว. 14:7-10)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3 ปี	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7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10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20 ปี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89588" y="3463400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157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626" y="382013"/>
            <a:ext cx="637701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latin typeface="Browallia New" panose="020B0604020202020204" pitchFamily="34" charset="-34"/>
                <a:cs typeface="+mj-cs"/>
              </a:rPr>
              <a:t>61. คนที่ไปสำรวจพื้นที่ในแผ่นดินคานาอันใช้เวลากี่วัน (กดว. 13:25)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ก.  6 วัน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ข.  10 วัน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ค.  20	วัน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latin typeface="Browallia New" panose="020B0604020202020204" pitchFamily="34" charset="-34"/>
                <a:cs typeface="+mj-cs"/>
              </a:rPr>
              <a:t>ง.  40 วัน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06962" y="5478590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287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591" y="540471"/>
            <a:ext cx="64393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cs typeface="+mj-cs"/>
              </a:rPr>
              <a:t>79. ดินแดนฝั่งตะวันตกของแม่น้ำจอร์แดนที่ยาโคบอาศัยอยู่ และในภายหลังถูกยึดครองโดยชาวอิสราเอลภายใต้การนำของโยชูวา ชื่อว่าอะไร (กดว. 33:51, 34:2-12)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ก.  กาลิลี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ข.  อียิปต์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ค.  คานาอัน</a:t>
            </a:r>
          </a:p>
          <a:p>
            <a:pPr lvl="1" algn="thaiDist"/>
            <a:r>
              <a:rPr lang="th-TH" sz="4000" b="1" dirty="0">
                <a:solidFill>
                  <a:srgbClr val="0000FF"/>
                </a:solidFill>
                <a:cs typeface="+mj-cs"/>
              </a:rPr>
              <a:t>ง.  อัมโมน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741709" y="4862543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3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624" y="364987"/>
            <a:ext cx="64779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80. ปีศักดิ์สิทธิ์หรือปี่เป่าเขาสัตว์สำหรับชาวอิสราเอลจะเกิดขึ้นทุกๆ กี่ปี (ลนต. 25:11)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20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25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50 ปี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100 ปี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824335" y="4089566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545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994" y="751367"/>
            <a:ext cx="62630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62. ชาวอิสราเอลเข้าสู่ดินแดนพันธสัญญาจากที่ใด (ยชว. 3)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ใกล้เยรูซาเล็ม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ใกล้ทิเบรีอัส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ใกล้อีลัต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ใกล้เยริโค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028148" y="501588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48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0164" y="739561"/>
            <a:ext cx="60647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63. ชาวอิสราเอลนำกระดูกของโยเซฟออกมาจากประเทศอียิปต์ แล้วนำไปฝังไว้ที่ใด (ยชว. 24:32)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เบธเลเฮม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เยรูซาเล็ม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เยริโค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เชเคม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171367" y="5219693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814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3895" y="850518"/>
            <a:ext cx="64338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>
                <a:cs typeface="+mj-cs"/>
              </a:rPr>
              <a:t>64. โยชูวาได้ส่งคน 2 คน ไปสำรวจที่เมืองใด (ยชว. 2:1)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ก.  เยรูซาเล็ม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ข.  เฮโบรน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ค.  กิลกาล</a:t>
            </a:r>
          </a:p>
          <a:p>
            <a:pPr lvl="1" algn="thaiDist"/>
            <a:r>
              <a:rPr lang="th-TH" sz="5400" b="1" dirty="0">
                <a:solidFill>
                  <a:srgbClr val="0000FF"/>
                </a:solidFill>
                <a:cs typeface="+mj-cs"/>
              </a:rPr>
              <a:t>ง.  เยริโค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62046" y="5098508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564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638" y="751367"/>
            <a:ext cx="62465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65. คนที่ไปสำรวจเมือง 2 คน ได้พักที่บ้านของใครในเมืองเยริโค (ยชว. 2:1)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รูธ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ราฮับ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ราเคล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เรซีน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160350" y="3781993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5512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961" y="431090"/>
            <a:ext cx="62465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400" b="1" dirty="0">
                <a:cs typeface="+mj-cs"/>
              </a:rPr>
              <a:t>66. อนุสรณ์ใดที่โยชูวาได้ตั้งขึ้นที่แม่น้ำจอร์แดนเพื่อเป็นการระลึกถึง “น้ำในแม่น้ำจอร์แดนได้แยกออกต่อหน้าหีบพันธสัญญา” (ยชว. 4:1-9)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ก.  ไม้เท้าของโยชูวา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ข.  เครื่องหมายที่ทำด้วยไม้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ค.  พระบัญญัติ 10 ประการ</a:t>
            </a:r>
          </a:p>
          <a:p>
            <a:pPr lvl="1" algn="thaiDist"/>
            <a:r>
              <a:rPr lang="th-TH" sz="4400" b="1" dirty="0">
                <a:solidFill>
                  <a:srgbClr val="0000FF"/>
                </a:solidFill>
                <a:cs typeface="+mj-cs"/>
              </a:rPr>
              <a:t>ง.  หิน 12 ก้อน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51029" y="5165507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169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2790" y="656935"/>
            <a:ext cx="59546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67. ชาวอิสราเอลเดินรอบเมืองเยริโคเป็นเวลากี่วันก่อนที่จะเข้าโจมตีเมือง (ยชว. 6:1-16)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2 วัน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7 วัน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10 วัน</a:t>
            </a: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30 วัน</a:t>
            </a: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1276027" y="371589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905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285" y="520013"/>
            <a:ext cx="63787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cs typeface="+mj-cs"/>
              </a:rPr>
              <a:t>68. เมืองที่ชาวอิสราเอลได้เอาชนะต่อจากเมืองเยริโค คือเมืองใด (ยชว. 8) </a:t>
            </a:r>
            <a:endParaRPr lang="en-US" sz="4800" b="1" dirty="0">
              <a:cs typeface="+mj-cs"/>
            </a:endParaRP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ก.  กิลกาล</a:t>
            </a:r>
            <a:endParaRPr lang="en-US" sz="4800" b="1" dirty="0">
              <a:solidFill>
                <a:srgbClr val="0000FF"/>
              </a:solidFill>
              <a:cs typeface="+mj-cs"/>
            </a:endParaRP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ข.  เยรูซาเล็ม</a:t>
            </a:r>
            <a:endParaRPr lang="en-US" sz="4800" b="1" dirty="0">
              <a:solidFill>
                <a:srgbClr val="0000FF"/>
              </a:solidFill>
              <a:cs typeface="+mj-cs"/>
            </a:endParaRP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ค.  กิเบโอน</a:t>
            </a:r>
            <a:endParaRPr lang="en-US" sz="4800" b="1" dirty="0">
              <a:solidFill>
                <a:srgbClr val="0000FF"/>
              </a:solidFill>
              <a:cs typeface="+mj-cs"/>
            </a:endParaRPr>
          </a:p>
          <a:p>
            <a:pPr lvl="1" algn="thaiDist"/>
            <a:r>
              <a:rPr lang="th-TH" sz="4800" b="1" dirty="0">
                <a:solidFill>
                  <a:srgbClr val="0000FF"/>
                </a:solidFill>
                <a:cs typeface="+mj-cs"/>
              </a:rPr>
              <a:t>ง.  อัย</a:t>
            </a:r>
            <a:endParaRPr lang="en-US" sz="4800" b="1" dirty="0">
              <a:solidFill>
                <a:srgbClr val="0000FF"/>
              </a:solidFill>
              <a:cs typeface="+mj-cs"/>
            </a:endParaRPr>
          </a:p>
        </p:txBody>
      </p:sp>
      <p:sp>
        <p:nvSpPr>
          <p:cNvPr id="3" name="วงรี 2">
            <a:extLst>
              <a:ext uri="{FF2B5EF4-FFF2-40B4-BE49-F238E27FC236}">
                <a16:creationId xmlns:a16="http://schemas.microsoft.com/office/drawing/2014/main" xmlns="" id="{73A8B2BA-0B43-4438-8A39-4126E487F361}"/>
              </a:ext>
            </a:extLst>
          </p:cNvPr>
          <p:cNvSpPr/>
          <p:nvPr/>
        </p:nvSpPr>
        <p:spPr>
          <a:xfrm>
            <a:off x="906962" y="5015882"/>
            <a:ext cx="616226" cy="6261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988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668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เหลี่ยมเพชร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Sombat Ngamvong</dc:creator>
  <cp:lastModifiedBy>NGAMVONG</cp:lastModifiedBy>
  <cp:revision>19</cp:revision>
  <dcterms:created xsi:type="dcterms:W3CDTF">2020-03-07T04:06:14Z</dcterms:created>
  <dcterms:modified xsi:type="dcterms:W3CDTF">2020-03-25T03:30:43Z</dcterms:modified>
</cp:coreProperties>
</file>